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26"/>
  </p:notesMasterIdLst>
  <p:handoutMasterIdLst>
    <p:handoutMasterId r:id="rId27"/>
  </p:handoutMasterIdLst>
  <p:sldIdLst>
    <p:sldId id="400" r:id="rId5"/>
    <p:sldId id="413" r:id="rId6"/>
    <p:sldId id="414" r:id="rId7"/>
    <p:sldId id="415" r:id="rId8"/>
    <p:sldId id="403" r:id="rId9"/>
    <p:sldId id="428" r:id="rId10"/>
    <p:sldId id="429" r:id="rId11"/>
    <p:sldId id="430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7" r:id="rId23"/>
    <p:sldId id="426" r:id="rId24"/>
    <p:sldId id="412" r:id="rId25"/>
  </p:sldIdLst>
  <p:sldSz cx="9144000" cy="5143500" type="screen16x9"/>
  <p:notesSz cx="6858000" cy="914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F9900"/>
    <a:srgbClr val="3333FF"/>
    <a:srgbClr val="4141ED"/>
    <a:srgbClr val="3B3BE9"/>
    <a:srgbClr val="3030E8"/>
    <a:srgbClr val="2121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928" autoAdjust="0"/>
  </p:normalViewPr>
  <p:slideViewPr>
    <p:cSldViewPr snapToGrid="0">
      <p:cViewPr varScale="1">
        <p:scale>
          <a:sx n="141" d="100"/>
          <a:sy n="141" d="100"/>
        </p:scale>
        <p:origin x="45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106" d="100"/>
          <a:sy n="106" d="100"/>
        </p:scale>
        <p:origin x="4134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">
      <pc:chgData name="Fake Test User" userId="SID-0" providerId="Test" clId="FakeClientId" dt="2024-05-20T08:48:02.261" v="33" actId="1035"/>
      <pc:docMkLst>
        <pc:docMk/>
      </pc:docMkLst>
      <pc:sldChg chg="modSp mod">
        <pc:chgData name="Fake Test User" userId="SID-0" providerId="Test" clId="FakeClientId" dt="2024-05-20T08:44:14.731" v="0" actId="948"/>
        <pc:sldMkLst>
          <pc:docMk/>
          <pc:sldMk cId="311037854" sldId="400"/>
        </pc:sldMkLst>
        <pc:spChg chg="mod">
          <ac:chgData name="Fake Test User" userId="SID-0" providerId="Test" clId="FakeClientId" dt="2024-05-20T08:44:14.731" v="0" actId="948"/>
          <ac:spMkLst>
            <pc:docMk/>
            <pc:sldMk cId="311037854" sldId="400"/>
            <ac:spMk id="2" creationId="{18C612DB-62CB-A384-9219-BA28D4BC0995}"/>
          </ac:spMkLst>
        </pc:spChg>
      </pc:sldChg>
      <pc:sldChg chg="modSp mod">
        <pc:chgData name="Fake Test User" userId="SID-0" providerId="Test" clId="FakeClientId" dt="2024-05-20T08:44:37.499" v="2" actId="255"/>
        <pc:sldMkLst>
          <pc:docMk/>
          <pc:sldMk cId="2418251091" sldId="403"/>
        </pc:sldMkLst>
        <pc:spChg chg="mod">
          <ac:chgData name="Fake Test User" userId="SID-0" providerId="Test" clId="FakeClientId" dt="2024-05-20T08:44:37.499" v="2" actId="255"/>
          <ac:spMkLst>
            <pc:docMk/>
            <pc:sldMk cId="2418251091" sldId="403"/>
            <ac:spMk id="5" creationId="{F65C13AF-FE5A-2F78-5482-680D477ECA86}"/>
          </ac:spMkLst>
        </pc:spChg>
      </pc:sldChg>
      <pc:sldChg chg="modSp mod">
        <pc:chgData name="Fake Test User" userId="SID-0" providerId="Test" clId="FakeClientId" dt="2024-05-20T08:44:48.329" v="3" actId="948"/>
        <pc:sldMkLst>
          <pc:docMk/>
          <pc:sldMk cId="1554665834" sldId="404"/>
        </pc:sldMkLst>
        <pc:spChg chg="mod">
          <ac:chgData name="Fake Test User" userId="SID-0" providerId="Test" clId="FakeClientId" dt="2024-05-20T08:44:48.329" v="3" actId="948"/>
          <ac:spMkLst>
            <pc:docMk/>
            <pc:sldMk cId="1554665834" sldId="404"/>
            <ac:spMk id="23" creationId="{4C201AE1-5F17-CEE6-48AC-9FD23B549BBB}"/>
          </ac:spMkLst>
        </pc:spChg>
      </pc:sldChg>
      <pc:sldChg chg="modSp mod">
        <pc:chgData name="Fake Test User" userId="SID-0" providerId="Test" clId="FakeClientId" dt="2024-05-20T08:48:02.261" v="33" actId="1035"/>
        <pc:sldMkLst>
          <pc:docMk/>
          <pc:sldMk cId="1653022953" sldId="405"/>
        </pc:sldMkLst>
        <pc:graphicFrameChg chg="mod modGraphic">
          <ac:chgData name="Fake Test User" userId="SID-0" providerId="Test" clId="FakeClientId" dt="2024-05-20T08:48:02.261" v="33" actId="1035"/>
          <ac:graphicFrameMkLst>
            <pc:docMk/>
            <pc:sldMk cId="1653022953" sldId="405"/>
            <ac:graphicFrameMk id="18" creationId="{1A839F18-0E22-803B-1A65-0D154FE83007}"/>
          </ac:graphicFrameMkLst>
        </pc:graphicFrameChg>
      </pc:sldChg>
      <pc:sldChg chg="modSp mod">
        <pc:chgData name="Fake Test User" userId="SID-0" providerId="Test" clId="FakeClientId" dt="2024-05-20T08:45:25.732" v="6" actId="404"/>
        <pc:sldMkLst>
          <pc:docMk/>
          <pc:sldMk cId="2179534570" sldId="406"/>
        </pc:sldMkLst>
        <pc:spChg chg="mod">
          <ac:chgData name="Fake Test User" userId="SID-0" providerId="Test" clId="FakeClientId" dt="2024-05-20T08:45:25.732" v="6" actId="404"/>
          <ac:spMkLst>
            <pc:docMk/>
            <pc:sldMk cId="2179534570" sldId="406"/>
            <ac:spMk id="6" creationId="{B3B62618-23CE-29C0-4073-14601F67C2EC}"/>
          </ac:spMkLst>
        </pc:spChg>
      </pc:sldChg>
      <pc:sldChg chg="modSp mod">
        <pc:chgData name="Fake Test User" userId="SID-0" providerId="Test" clId="FakeClientId" dt="2024-05-20T08:46:11.523" v="11"/>
        <pc:sldMkLst>
          <pc:docMk/>
          <pc:sldMk cId="2496031870" sldId="408"/>
        </pc:sldMkLst>
        <pc:spChg chg="mod">
          <ac:chgData name="Fake Test User" userId="SID-0" providerId="Test" clId="FakeClientId" dt="2024-05-20T08:45:57.842" v="9" actId="947"/>
          <ac:spMkLst>
            <pc:docMk/>
            <pc:sldMk cId="2496031870" sldId="408"/>
            <ac:spMk id="5" creationId="{2BB61428-BB88-7565-F114-D0D346249552}"/>
          </ac:spMkLst>
        </pc:spChg>
        <pc:graphicFrameChg chg="mod">
          <ac:chgData name="Fake Test User" userId="SID-0" providerId="Test" clId="FakeClientId" dt="2024-05-20T08:46:11.523" v="11"/>
          <ac:graphicFrameMkLst>
            <pc:docMk/>
            <pc:sldMk cId="2496031870" sldId="408"/>
            <ac:graphicFrameMk id="7" creationId="{E87F6449-5E7E-5F09-754B-B51638739CFF}"/>
          </ac:graphicFrameMkLst>
        </pc:graphicFrameChg>
      </pc:sldChg>
      <pc:sldChg chg="modSp">
        <pc:chgData name="Fake Test User" userId="SID-0" providerId="Test" clId="FakeClientId" dt="2024-05-20T08:46:29.739" v="16"/>
        <pc:sldMkLst>
          <pc:docMk/>
          <pc:sldMk cId="2643697680" sldId="409"/>
        </pc:sldMkLst>
        <pc:graphicFrameChg chg="mod">
          <ac:chgData name="Fake Test User" userId="SID-0" providerId="Test" clId="FakeClientId" dt="2024-05-20T08:46:29.739" v="16"/>
          <ac:graphicFrameMkLst>
            <pc:docMk/>
            <pc:sldMk cId="2643697680" sldId="409"/>
            <ac:graphicFrameMk id="6" creationId="{B24EF683-1167-79C1-E302-1C143D83062F}"/>
          </ac:graphicFrameMkLst>
        </pc:graphicFrameChg>
      </pc:sldChg>
      <pc:sldChg chg="modSp mod">
        <pc:chgData name="Fake Test User" userId="SID-0" providerId="Test" clId="FakeClientId" dt="2024-05-20T08:46:41.597" v="17" actId="948"/>
        <pc:sldMkLst>
          <pc:docMk/>
          <pc:sldMk cId="1019116225" sldId="410"/>
        </pc:sldMkLst>
        <pc:spChg chg="mod">
          <ac:chgData name="Fake Test User" userId="SID-0" providerId="Test" clId="FakeClientId" dt="2024-05-20T08:46:41.597" v="17" actId="948"/>
          <ac:spMkLst>
            <pc:docMk/>
            <pc:sldMk cId="1019116225" sldId="410"/>
            <ac:spMk id="5" creationId="{955E8AC7-147B-6812-F19B-F241456BF895}"/>
          </ac:spMkLst>
        </pc:spChg>
      </pc:sldChg>
      <pc:sldChg chg="modSp mod">
        <pc:chgData name="Fake Test User" userId="SID-0" providerId="Test" clId="FakeClientId" dt="2024-05-20T08:46:53.501" v="18" actId="14100"/>
        <pc:sldMkLst>
          <pc:docMk/>
          <pc:sldMk cId="3085472018" sldId="412"/>
        </pc:sldMkLst>
        <pc:spChg chg="mod">
          <ac:chgData name="Fake Test User" userId="SID-0" providerId="Test" clId="FakeClientId" dt="2024-05-20T08:46:53.501" v="18" actId="14100"/>
          <ac:spMkLst>
            <pc:docMk/>
            <pc:sldMk cId="3085472018" sldId="412"/>
            <ac:spMk id="2" creationId="{AA547C8F-9C78-8509-A3A3-F349BD6DE3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41CC4456-0E88-4EB2-8FDA-8240F984B54A}" type="datetimeFigureOut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C3086C9-2826-46AE-BD8E-F12CB3F9C8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E5E9994-CBF9-4364-B2D1-761774B9F53C}" type="datetimeFigureOut">
              <a:rPr lang="ru-RU" smtClean="0"/>
              <a:t>15.05.2025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FAD0BC5-116C-42CF-8B28-245F66D506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6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2.png"/><Relationship Id="rId9" Type="http://schemas.openxmlformats.org/officeDocument/2006/relationships/image" Target="../media/image8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ический объект 5">
            <a:extLst>
              <a:ext uri="{FF2B5EF4-FFF2-40B4-BE49-F238E27FC236}">
                <a16:creationId xmlns:a16="http://schemas.microsoft.com/office/drawing/2014/main" id="{3E68AC08-60AB-59E0-DA8F-498C9F26A0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6298399" y="3116587"/>
            <a:ext cx="2970755" cy="2182787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2CCAAD79-0F28-E27E-3415-F91C82E2B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5105485" y="-628335"/>
            <a:ext cx="5639673" cy="2786549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841BBD38-60F1-DEF8-CA7D-5DB3E2D5E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179074" y="4289142"/>
            <a:ext cx="5620469" cy="863502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EE6B663-76A9-99E3-003F-54C0C9C759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189116" y="451528"/>
            <a:ext cx="5982740" cy="346292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Полилиния 8">
            <a:extLst>
              <a:ext uri="{FF2B5EF4-FFF2-40B4-BE49-F238E27FC236}">
                <a16:creationId xmlns:a16="http://schemas.microsoft.com/office/drawing/2014/main" id="{94A85E6B-D9D6-122C-BE65-44FDAEAF05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5922" y="0"/>
            <a:ext cx="2203805" cy="460679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Арка из кубиков 11">
            <a:extLst>
              <a:ext uri="{FF2B5EF4-FFF2-40B4-BE49-F238E27FC236}">
                <a16:creationId xmlns:a16="http://schemas.microsoft.com/office/drawing/2014/main" id="{F0363563-C230-8255-8A77-C6F5DC02E1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943" y="1097280"/>
            <a:ext cx="7770114" cy="3353562"/>
          </a:xfrm>
        </p:spPr>
        <p:txBody>
          <a:bodyPr rtlCol="0">
            <a:noAutofit/>
          </a:bodyPr>
          <a:lstStyle>
            <a:lvl1pPr algn="ctr">
              <a:lnSpc>
                <a:spcPct val="75000"/>
              </a:lnSpc>
              <a:defRPr lang="ru-RU" sz="54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9"/>
            <a:ext cx="3740699" cy="13546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полнитель таблицы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23782" y="1774725"/>
            <a:ext cx="8093962" cy="2690813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20">
            <a:extLst>
              <a:ext uri="{FF2B5EF4-FFF2-40B4-BE49-F238E27FC236}">
                <a16:creationId xmlns:a16="http://schemas.microsoft.com/office/drawing/2014/main" id="{5E0168A1-8EA7-E075-A0E3-CC98D3A7A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4096" y="4189888"/>
            <a:ext cx="913514" cy="993713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олилиния 15">
            <a:extLst>
              <a:ext uri="{FF2B5EF4-FFF2-40B4-BE49-F238E27FC236}">
                <a16:creationId xmlns:a16="http://schemas.microsoft.com/office/drawing/2014/main" id="{235F4B08-36B8-4D96-46A3-640589F2B9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331891" y="-337894"/>
            <a:ext cx="763555" cy="1439343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 4">
            <a:extLst>
              <a:ext uri="{FF2B5EF4-FFF2-40B4-BE49-F238E27FC236}">
                <a16:creationId xmlns:a16="http://schemas.microsoft.com/office/drawing/2014/main" id="{71E3A63B-01EF-B3B1-F861-1BBC4411F9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682655" y="-1"/>
            <a:ext cx="1461346" cy="1090481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5" name="Полилиния: Фигура 5">
            <a:extLst>
              <a:ext uri="{FF2B5EF4-FFF2-40B4-BE49-F238E27FC236}">
                <a16:creationId xmlns:a16="http://schemas.microsoft.com/office/drawing/2014/main" id="{D93AB7B1-DA47-81AC-9BD3-0767E499EF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436173" y="4391713"/>
            <a:ext cx="3707828" cy="751787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572" y="685800"/>
            <a:ext cx="4402836" cy="37719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lnSpc>
                <a:spcPct val="75000"/>
              </a:lnSpc>
              <a:defRPr lang="ru-RU" sz="5400" cap="all" spc="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707606" cy="51435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22">
            <a:extLst>
              <a:ext uri="{FF2B5EF4-FFF2-40B4-BE49-F238E27FC236}">
                <a16:creationId xmlns:a16="http://schemas.microsoft.com/office/drawing/2014/main" id="{0FA877A3-B2AE-5C65-DE20-D16387871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79794" y="3540046"/>
            <a:ext cx="2464206" cy="1603454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6"/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9"/>
            <a:ext cx="3740699" cy="13546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7605" y="1783403"/>
            <a:ext cx="5110778" cy="3269552"/>
          </a:xfrm>
        </p:spPr>
        <p:txBody>
          <a:bodyPr rtlCol="0"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8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6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4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5647" y="1783403"/>
            <a:ext cx="2880305" cy="3269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690D34EE-F9DA-E443-4A73-7A028CD1DC77}"/>
              </a:ext>
            </a:extLst>
          </p:cNvPr>
          <p:cNvSpPr/>
          <p:nvPr userDrawn="1"/>
        </p:nvSpPr>
        <p:spPr>
          <a:xfrm>
            <a:off x="4932004" y="4683027"/>
            <a:ext cx="3846698" cy="460475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BA1AC28-AEBA-F273-D81B-DCB3F7595C06}"/>
              </a:ext>
            </a:extLst>
          </p:cNvPr>
          <p:cNvSpPr/>
          <p:nvPr userDrawn="1"/>
        </p:nvSpPr>
        <p:spPr>
          <a:xfrm>
            <a:off x="8588180" y="2660381"/>
            <a:ext cx="555821" cy="2373614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11" name="Арка из кубиков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0114" cy="2743200"/>
          </a:xfrm>
        </p:spPr>
        <p:txBody>
          <a:bodyPr rtlCol="0" anchor="b">
            <a:noAutofit/>
          </a:bodyPr>
          <a:lstStyle>
            <a:lvl1pPr algn="ctr">
              <a:lnSpc>
                <a:spcPct val="75000"/>
              </a:lnSpc>
              <a:defRPr lang="ru-RU" sz="5400" cap="all" spc="6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22773" y="3754585"/>
            <a:ext cx="6698456" cy="1290638"/>
          </a:xfrm>
        </p:spPr>
        <p:txBody>
          <a:bodyPr rtlCol="0"/>
          <a:lstStyle>
            <a:lvl1pPr marL="0" indent="0" algn="ctr">
              <a:spcBef>
                <a:spcPts val="0"/>
              </a:spcBef>
              <a:buNone/>
              <a:defRPr lang="ru-RU"/>
            </a:lvl1pPr>
            <a:lvl2pPr marL="457200" indent="0" algn="ctr">
              <a:spcBef>
                <a:spcPts val="0"/>
              </a:spcBef>
              <a:buNone/>
              <a:defRPr lang="ru-RU"/>
            </a:lvl2pPr>
            <a:lvl3pPr marL="914400" indent="0" algn="ctr">
              <a:spcBef>
                <a:spcPts val="0"/>
              </a:spcBef>
              <a:buNone/>
              <a:defRPr lang="ru-RU"/>
            </a:lvl3pPr>
            <a:lvl4pPr marL="1371600" indent="0" algn="ctr">
              <a:spcBef>
                <a:spcPts val="0"/>
              </a:spcBef>
              <a:buNone/>
              <a:defRPr lang="ru-RU"/>
            </a:lvl4pPr>
            <a:lvl5pPr marL="1828800" indent="0" algn="ctr">
              <a:spcBef>
                <a:spcPts val="0"/>
              </a:spcBef>
              <a:buNone/>
              <a:defRPr lang="ru-RU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74DA6858-F008-49D8-3E6E-18FE12891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7228" y="2959231"/>
            <a:ext cx="2140294" cy="2203570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D697063-5A37-7E43-799C-8864FD42BAAC}"/>
              </a:ext>
            </a:extLst>
          </p:cNvPr>
          <p:cNvSpPr/>
          <p:nvPr userDrawn="1"/>
        </p:nvSpPr>
        <p:spPr>
          <a:xfrm>
            <a:off x="6797403" y="0"/>
            <a:ext cx="2346598" cy="2009814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A8CB1A0F-CA1C-711E-F4D9-F402746EC55D}"/>
              </a:ext>
            </a:extLst>
          </p:cNvPr>
          <p:cNvSpPr/>
          <p:nvPr userDrawn="1"/>
        </p:nvSpPr>
        <p:spPr>
          <a:xfrm>
            <a:off x="-7228" y="2"/>
            <a:ext cx="1963219" cy="2608970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42" y="402283"/>
            <a:ext cx="3740699" cy="159981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лилиния: Фигура 11">
            <a:extLst>
              <a:ext uri="{FF2B5EF4-FFF2-40B4-BE49-F238E27FC236}">
                <a16:creationId xmlns:a16="http://schemas.microsoft.com/office/drawing/2014/main" id="{5E99B326-A023-FA69-54A8-41EDB1276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728565"/>
            <a:ext cx="2216071" cy="3414935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7"/>
            <a:ext cx="3740699" cy="37835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cap="all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33888" y="1757362"/>
            <a:ext cx="4176713" cy="327302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7">
            <a:extLst>
              <a:ext uri="{FF2B5EF4-FFF2-40B4-BE49-F238E27FC236}">
                <a16:creationId xmlns:a16="http://schemas.microsoft.com/office/drawing/2014/main" id="{0AE23B93-BC49-29E1-B798-915A07D7A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38497" y="1"/>
            <a:ext cx="1305505" cy="1839341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E48F560B-EB0A-0B8F-398E-F722EDBBB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3453958" y="0"/>
            <a:ext cx="5620469" cy="1355399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Полилиния 24">
            <a:extLst>
              <a:ext uri="{FF2B5EF4-FFF2-40B4-BE49-F238E27FC236}">
                <a16:creationId xmlns:a16="http://schemas.microsoft.com/office/drawing/2014/main" id="{50E14D9C-F921-BC70-06C5-A5EA5B6D0A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35323" y="4414269"/>
            <a:ext cx="2625779" cy="729233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олилиния: фигура 10">
            <a:extLst>
              <a:ext uri="{FF2B5EF4-FFF2-40B4-BE49-F238E27FC236}">
                <a16:creationId xmlns:a16="http://schemas.microsoft.com/office/drawing/2014/main" id="{9052D5D9-AE58-DD9D-727D-1C56CD81B6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00" y="3711615"/>
            <a:ext cx="2724900" cy="1431886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лилиния: Фигура 11">
            <a:extLst>
              <a:ext uri="{FF2B5EF4-FFF2-40B4-BE49-F238E27FC236}">
                <a16:creationId xmlns:a16="http://schemas.microsoft.com/office/drawing/2014/main" id="{4AA1832A-296F-F6EB-4898-71502D9A3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493439" cy="3429078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Арка из кубиков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943" y="685800"/>
            <a:ext cx="7770114" cy="2743200"/>
          </a:xfrm>
        </p:spPr>
        <p:txBody>
          <a:bodyPr rtlCol="0" anchor="b">
            <a:noAutofit/>
          </a:bodyPr>
          <a:lstStyle>
            <a:lvl1pPr algn="ctr">
              <a:lnSpc>
                <a:spcPct val="75000"/>
              </a:lnSpc>
              <a:defRPr lang="ru-RU" sz="5400" cap="all" spc="6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22773" y="3754585"/>
            <a:ext cx="6698456" cy="1290638"/>
          </a:xfrm>
        </p:spPr>
        <p:txBody>
          <a:bodyPr rtlCol="0"/>
          <a:lstStyle>
            <a:lvl1pPr marL="0" indent="0" algn="ctr">
              <a:buNone/>
              <a:defRPr lang="ru-RU"/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1">
            <a:extLst>
              <a:ext uri="{FF2B5EF4-FFF2-40B4-BE49-F238E27FC236}">
                <a16:creationId xmlns:a16="http://schemas.microsoft.com/office/drawing/2014/main" id="{ACDE134D-DD43-3620-325A-4A99219D8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10182"/>
            <a:ext cx="1950182" cy="1833318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9"/>
            <a:ext cx="3740699" cy="13546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cap="all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89457" y="1757362"/>
            <a:ext cx="6621145" cy="3269552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+ заголовок + содержимое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19">
            <a:extLst>
              <a:ext uri="{FF2B5EF4-FFF2-40B4-BE49-F238E27FC236}">
                <a16:creationId xmlns:a16="http://schemas.microsoft.com/office/drawing/2014/main" id="{30948FD6-EB3A-E209-9FB2-BA50C6FFA8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539009" cy="369341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: Фигура 4">
            <a:extLst>
              <a:ext uri="{FF2B5EF4-FFF2-40B4-BE49-F238E27FC236}">
                <a16:creationId xmlns:a16="http://schemas.microsoft.com/office/drawing/2014/main" id="{1FF07184-0225-A61B-4E28-216D83D9F4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4053019"/>
            <a:ext cx="1461346" cy="1090481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8" name="Полилиния 20">
            <a:extLst>
              <a:ext uri="{FF2B5EF4-FFF2-40B4-BE49-F238E27FC236}">
                <a16:creationId xmlns:a16="http://schemas.microsoft.com/office/drawing/2014/main" id="{6AEDCC27-3D2D-8BF3-A3A5-7B4D718100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8246435" y="1"/>
            <a:ext cx="913514" cy="993713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олилиния 21">
            <a:extLst>
              <a:ext uri="{FF2B5EF4-FFF2-40B4-BE49-F238E27FC236}">
                <a16:creationId xmlns:a16="http://schemas.microsoft.com/office/drawing/2014/main" id="{958ACB73-92C2-C4E9-8121-A1F481E780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766" y="4777211"/>
            <a:ext cx="1766479" cy="366292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685800"/>
            <a:ext cx="4382262" cy="286664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lang="ru-RU" sz="5400" cap="all" spc="0" baseline="0"/>
            </a:lvl1pPr>
          </a:lstStyle>
          <a:p>
            <a:pPr rtl="0"/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707606" cy="51435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6700" y="3717678"/>
            <a:ext cx="4289172" cy="130923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4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>
            <a:extLst>
              <a:ext uri="{FF2B5EF4-FFF2-40B4-BE49-F238E27FC236}">
                <a16:creationId xmlns:a16="http://schemas.microsoft.com/office/drawing/2014/main" id="{653D8540-5794-860E-E6C6-CB80F4051C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40854" y="3416846"/>
            <a:ext cx="685801" cy="2767506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8"/>
            <a:ext cx="3740699" cy="134594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367" y="1783408"/>
            <a:ext cx="2652059" cy="2674292"/>
          </a:xfrm>
        </p:spPr>
        <p:txBody>
          <a:bodyPr lIns="0" tIns="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783407"/>
            <a:ext cx="5112544" cy="28351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/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600" b="1"/>
            </a:lvl3pPr>
            <a:lvl4pPr marL="1371600" indent="0">
              <a:buNone/>
              <a:defRPr lang="ru-RU" sz="1400" b="1"/>
            </a:lvl4pPr>
            <a:lvl5pPr marL="1828800" indent="0">
              <a:buNone/>
              <a:defRPr lang="ru-RU" sz="1400" b="1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05200" y="2066925"/>
            <a:ext cx="5112544" cy="2390775"/>
          </a:xfrm>
        </p:spPr>
        <p:txBody>
          <a:bodyPr rtlCol="0" anchor="ctr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содержимое + изображение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8"/>
            <a:ext cx="3740699" cy="134594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366" y="1783407"/>
            <a:ext cx="3470900" cy="3225538"/>
          </a:xfrm>
        </p:spPr>
        <p:txBody>
          <a:bodyPr lIns="0" tIns="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7461" y="626270"/>
            <a:ext cx="4181475" cy="4523185"/>
          </a:xfr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20">
            <a:extLst>
              <a:ext uri="{FF2B5EF4-FFF2-40B4-BE49-F238E27FC236}">
                <a16:creationId xmlns:a16="http://schemas.microsoft.com/office/drawing/2014/main" id="{F6276F98-083C-C436-D4E0-BB6B1D6178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57921"/>
            <a:ext cx="2629134" cy="2285579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9"/>
            <a:ext cx="3740699" cy="13546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15500" y="1783403"/>
            <a:ext cx="3219152" cy="3269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88790" y="1783403"/>
            <a:ext cx="3129431" cy="3269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содержимое +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41485" y="625982"/>
            <a:ext cx="4176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41486" y="141708"/>
            <a:ext cx="261031" cy="26103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30" y="402739"/>
            <a:ext cx="3740699" cy="13546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539" y="116586"/>
            <a:ext cx="3123729" cy="353754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7192" y="116586"/>
            <a:ext cx="261029" cy="353754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0243" y="1774725"/>
            <a:ext cx="2652059" cy="2691248"/>
          </a:xfrm>
        </p:spPr>
        <p:txBody>
          <a:bodyPr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полнитель таблицы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505200" y="1774725"/>
            <a:ext cx="5112544" cy="2690813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5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242" y="4452142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5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47093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70" r:id="rId14"/>
    <p:sldLayoutId id="214748366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287"/>
            <a:ext cx="9315449" cy="3353562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sz="4800" b="1" kern="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содержание </a:t>
            </a:r>
            <a:br>
              <a:rPr lang="ru-RU" sz="4800" b="1" kern="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kern="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платных  образовательных услуг </a:t>
            </a:r>
            <a:br>
              <a:rPr lang="ru-RU" sz="4800" b="1" kern="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kern="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«Детский сад №17» </a:t>
            </a:r>
            <a:endParaRPr lang="ru-RU" sz="4800" b="1" kern="0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1393" y="96819"/>
            <a:ext cx="387275" cy="365760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«Юный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моделист-конструктор» от 3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50" b="78750" l="10250" r="94500">
                        <a14:foregroundMark x1="92500" y1="26500" x2="92500" y2="32000"/>
                        <a14:foregroundMark x1="93250" y1="28000" x2="94250" y2="33750"/>
                        <a14:foregroundMark x1="11000" y1="56500" x2="10750" y2="7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9771" r="5105" b="20371"/>
          <a:stretch/>
        </p:blipFill>
        <p:spPr>
          <a:xfrm>
            <a:off x="474470" y="1688373"/>
            <a:ext cx="3704875" cy="2583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91671"/>
            <a:ext cx="4475182" cy="44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«Юный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моделист-конструктор» от 3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3" y="1132374"/>
            <a:ext cx="4428385" cy="3321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4" l="293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5" y="1336470"/>
            <a:ext cx="4120178" cy="29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3. ДОП «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Детская аэробика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 от 1,5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вид активности, в котором сочетаются умеренная физическая нагрузка, элементы танцев, спортивно-игровые моменты и музыка.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– Артамонова Светлана Максимовна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5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Детская аэробика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 от 1,5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Виды:</a:t>
            </a:r>
          </a:p>
          <a:p>
            <a:pPr marL="342900" indent="4635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аэробика.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635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635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-аэробика.</a:t>
            </a:r>
          </a:p>
          <a:p>
            <a:pPr marL="342900" indent="4635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4635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аэробика.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11028" r="11459" b="10015"/>
          <a:stretch/>
        </p:blipFill>
        <p:spPr>
          <a:xfrm>
            <a:off x="3969572" y="1585251"/>
            <a:ext cx="5065436" cy="34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1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4. ДОП «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Букваренок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 от 5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по «Букварю» логопеда Н. С. Жуковой. 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подготовить дошкольников к обучению, познакомить с буквами как знаками записи известных им звуков, научить читать, не вступая в противоречие с методами школьного обучения.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Фоменко Ирина Анатольевна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7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5.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«Ментальная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арифметика» от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4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методика обучения счёту в уме с использованием специальных счетов 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абакуса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считать на реальном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абакусе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перемещая косточки пальцами, а затем постепенно переходит к мысленному счёту, визуализируя перед собой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абакус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воображении.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Загузина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Григорьевна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820809" y="4539727"/>
            <a:ext cx="1065007" cy="484094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6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6. ДОП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«Озорные горошины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 от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всестороннего развития личности дошкольника средствами танцевальных движений и танцевально-игровых упражнений, пробуждение в детях стремления к прекрасному, интереса к музыкальному и танцевальному творчеству.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Моисеева Оксана Валерьевна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1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7.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«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Нейролепка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от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4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занятий по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нейролепке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наряду с обычной лепкой включены элементы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основной принцип которой –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разных действий двумя руками сразу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укреплять и развивать межполушарные связи головного мозга.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– Степаненко Юлия Геннадьевна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20809" y="4539727"/>
            <a:ext cx="1065007" cy="484094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8.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«Белая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ладья» от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сочетают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элементы искусства, науки и спорта.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самых справедливых игр потому, что итог игры зависит исключительно от знаний и воли игрока.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Геннадьевна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3" y="2493446"/>
            <a:ext cx="2668484" cy="17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9.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 «Маленький художник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 от 3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нетрадиционного рисования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творческих способностей, воображения и фантазии через использование необычных техник и материалов.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6325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Фоменко Елена Александровна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20809" y="4539727"/>
            <a:ext cx="1065007" cy="484094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08" y="2142790"/>
            <a:ext cx="4012602" cy="22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0786" y="150607"/>
            <a:ext cx="677732" cy="37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6216" y="257185"/>
            <a:ext cx="841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ДОУ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новую деятельность в новых условиях в новом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более интенсивного индивидуального развития личности дошкольника, которые не всегда обеспечивают ДОУ и семья.</a:t>
            </a:r>
          </a:p>
        </p:txBody>
      </p:sp>
    </p:spTree>
    <p:extLst>
      <p:ext uri="{BB962C8B-B14F-4D97-AF65-F5344CB8AC3E}">
        <p14:creationId xmlns:p14="http://schemas.microsoft.com/office/powerpoint/2010/main" val="648221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8032" y="231289"/>
            <a:ext cx="874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10. ДОП «Азбука здоровья» от 18 до 55 лет</a:t>
            </a:r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8" y="1002047"/>
            <a:ext cx="8186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сохранение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здоровья, улучшение внешнего вида, развитие силы, гибкости и выносливости.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66" y="1833044"/>
            <a:ext cx="4780900" cy="3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361" y="204393"/>
            <a:ext cx="414170" cy="199017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820" y="1786920"/>
            <a:ext cx="9047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Bookman Old Style" panose="02050604050505020204" pitchFamily="18" charset="0"/>
              </a:rPr>
              <a:t>Спасибо за внимание!</a:t>
            </a:r>
            <a:endParaRPr lang="ru-RU" sz="5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0786" y="150607"/>
            <a:ext cx="677732" cy="37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278" y="252805"/>
            <a:ext cx="841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группы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-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воспитанник может посещать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доп.услуг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в неделю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и вторую половину дня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01.10.2025 по 30.04.2026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8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0786" y="150607"/>
            <a:ext cx="677732" cy="37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278" y="252805"/>
            <a:ext cx="841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 детей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35066"/>
              </p:ext>
            </p:extLst>
          </p:nvPr>
        </p:nvGraphicFramePr>
        <p:xfrm>
          <a:off x="1139360" y="714470"/>
          <a:ext cx="6940584" cy="3977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5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Логоритмика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4 лет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«Детская аэробика»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5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«Юный моделист-конструктор»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7 лет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«Маленький художник»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до7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«Ментальная арифметика»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7 лет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Нейролепка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7 лет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Букваренок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7 лет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«Озорные горошины»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7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«Белая ладья»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7 лет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«Азбука здоровья»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населения в возрасте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18-55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623" y="252805"/>
            <a:ext cx="841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1. ДОП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Логоритмика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для детей от 1,5 до 4 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устранение дефектов речи, нормализация двигательной функции, дыхания, чувства ритма, темпа и интонации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– Ширина Светлана Анатольевна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5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623" y="252805"/>
            <a:ext cx="841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1. ДОП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Логоритмика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для детей от 1,5 до 4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9863" y="714470"/>
            <a:ext cx="6239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ладошку – дам тебе игрушку,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Зайка,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да, 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Закрывай ладошку, спряталась игрушка,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поиграться с ней,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дай, дай, дай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ладошку – дам тебе игрушку,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Кошка,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да, 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Закрывай ладошку, спряталась игрушка,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поиграться с ней,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дай, дай, дай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ладошку – дам тебе игрушку,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Мишка,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да, 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Закрывай ладошку, спряталась игрушка,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поиграться с ней,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дай, дай,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дай!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623" y="252805"/>
            <a:ext cx="841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1. ДОП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Логоритмика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для детей от 1,5 до 4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12295" r="6539" b="4418"/>
          <a:stretch/>
        </p:blipFill>
        <p:spPr>
          <a:xfrm>
            <a:off x="2732441" y="714470"/>
            <a:ext cx="3281084" cy="44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0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8811"/>
          <a:stretch/>
        </p:blipFill>
        <p:spPr>
          <a:xfrm>
            <a:off x="2753958" y="10791"/>
            <a:ext cx="2872291" cy="51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92301" y="0"/>
            <a:ext cx="527125" cy="4625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607" y="231289"/>
            <a:ext cx="8993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2. ДОП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«Юный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моделист-конструктор» от 3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лет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творческо-конструктивных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познавательной активности детей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образовательных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и робототехники.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Изосимова Евгения Юрьевна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1040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8" id="{D1701C6D-ECCE-4AB4-AA49-48BAB1CE7003}" vid="{37F9E7E9-DDFF-4744-91DC-21DD4845CBB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71B42-4016-428B-9745-27057802D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9B6E4-47D3-464E-8364-AD7B35DA4B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B0F9548-B8AC-4D42-9765-A5CD9A25F53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859</Words>
  <Application>Microsoft Office PowerPoint</Application>
  <PresentationFormat>Экран (16:9)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Times New Roman</vt:lpstr>
      <vt:lpstr>Wingdings</vt:lpstr>
      <vt:lpstr>Берлин</vt:lpstr>
      <vt:lpstr>«Организация и содержание  дополнительных платных  образовательных услуг  в МБДОУ «Детский сад №17»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содержание  дополнительных  образовательных услуг  в МБДОУ «Детский сад №17» </dc:title>
  <cp:lastModifiedBy>user</cp:lastModifiedBy>
  <cp:revision>39</cp:revision>
  <dcterms:created xsi:type="dcterms:W3CDTF">2024-01-29T10:10:21Z</dcterms:created>
  <dcterms:modified xsi:type="dcterms:W3CDTF">2025-05-15T04:03:52Z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